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1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984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tableStyles" Target="tableStyle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8" Type="http://schemas.openxmlformats.org/officeDocument/2006/relationships/slide" Target="slides/slide7.xml"/><Relationship Id="rId2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5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7" Type="http://schemas.openxmlformats.org/officeDocument/2006/relationships/slide" Target="slides/slide6.xml"/><Relationship Id="rId20" Type="http://schemas.openxmlformats.org/officeDocument/2006/relationships/slide" Target="slides/slide19.xml"/><Relationship Id="rId16" Type="http://schemas.openxmlformats.org/officeDocument/2006/relationships/slide" Target="slides/slide15.xml"/><Relationship Id="rId2" Type="http://schemas.openxmlformats.org/officeDocument/2006/relationships/slide" Target="slides/slide1.xml"/><Relationship Id="rId29" Type="http://schemas.openxmlformats.org/officeDocument/2006/relationships/customXml" Target="../customXml/item3.xml"/><Relationship Id="rId24" Type="http://schemas.openxmlformats.org/officeDocument/2006/relationships/viewProps" Target="viewProps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presProps" Target="presProps.xml"/><Relationship Id="rId15" Type="http://schemas.openxmlformats.org/officeDocument/2006/relationships/slide" Target="slides/slide14.xml"/><Relationship Id="rId5" Type="http://schemas.openxmlformats.org/officeDocument/2006/relationships/slide" Target="slides/slide4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9" Type="http://schemas.openxmlformats.org/officeDocument/2006/relationships/slide" Target="slides/slide8.xml"/><Relationship Id="rId22" Type="http://schemas.openxmlformats.org/officeDocument/2006/relationships/printerSettings" Target="printerSettings/printerSettings1.bin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7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C37FA-1D53-434D-8F6A-32807B43E295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930C9-0A24-4F49-B723-7D95619F6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85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5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70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61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24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7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8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7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1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5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21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6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0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1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90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90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6322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3520" y="1337734"/>
            <a:ext cx="7828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 smtClean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 smtClean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A328733BB1394791040AF2AA01BDB6" ma:contentTypeVersion="18" ma:contentTypeDescription="Create a new document." ma:contentTypeScope="" ma:versionID="9a558b86a8193293670e3e348138dc33">
  <xsd:schema xmlns:xsd="http://www.w3.org/2001/XMLSchema" xmlns:xs="http://www.w3.org/2001/XMLSchema" xmlns:p="http://schemas.microsoft.com/office/2006/metadata/properties" xmlns:ns2="aac54ee5-c67a-499c-9be3-14d451ce44d4" xmlns:ns3="4fed7b32-c800-4eab-9682-960dbe2415fe" xmlns:ns4="f71fa747-bd93-488e-bbe5-f703090c2363" targetNamespace="http://schemas.microsoft.com/office/2006/metadata/properties" ma:root="true" ma:fieldsID="b2c3f9418fc66ab5a74b8c47d6f7449a" ns2:_="" ns3:_="" ns4:_="">
    <xsd:import namespace="aac54ee5-c67a-499c-9be3-14d451ce44d4"/>
    <xsd:import namespace="4fed7b32-c800-4eab-9682-960dbe2415fe"/>
    <xsd:import namespace="f71fa747-bd93-488e-bbe5-f703090c23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Not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54ee5-c67a-499c-9be3-14d451ce44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e7faa6b-504b-4dbc-aacb-a7a15acbc9a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Notes" ma:index="25" nillable="true" ma:displayName="Notes" ma:description="Describe what's in this file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d7b32-c800-4eab-9682-960dbe2415f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fa747-bd93-488e-bbe5-f703090c2363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7213c432-0d47-4557-a5a4-aa4ae7b22b0a}" ma:internalName="TaxCatchAll" ma:showField="CatchAllData" ma:web="f71fa747-bd93-488e-bbe5-f703090c23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1fa747-bd93-488e-bbe5-f703090c2363" xsi:nil="true"/>
    <lcf76f155ced4ddcb4097134ff3c332f xmlns="aac54ee5-c67a-499c-9be3-14d451ce44d4">
      <Terms xmlns="http://schemas.microsoft.com/office/infopath/2007/PartnerControls"/>
    </lcf76f155ced4ddcb4097134ff3c332f>
    <Notes xmlns="aac54ee5-c67a-499c-9be3-14d451ce44d4" xsi:nil="true"/>
  </documentManagement>
</p:properties>
</file>

<file path=customXml/itemProps1.xml><?xml version="1.0" encoding="utf-8"?>
<ds:datastoreItem xmlns:ds="http://schemas.openxmlformats.org/officeDocument/2006/customXml" ds:itemID="{EC53A97D-F9E4-47B0-BC66-5C01CE901D6D}"/>
</file>

<file path=customXml/itemProps2.xml><?xml version="1.0" encoding="utf-8"?>
<ds:datastoreItem xmlns:ds="http://schemas.openxmlformats.org/officeDocument/2006/customXml" ds:itemID="{A4573607-1CC5-4630-A9DB-2A2FDC88F082}"/>
</file>

<file path=customXml/itemProps3.xml><?xml version="1.0" encoding="utf-8"?>
<ds:datastoreItem xmlns:ds="http://schemas.openxmlformats.org/officeDocument/2006/customXml" ds:itemID="{CE546CAE-7B3A-4926-9B43-25C814B60D03}"/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</Words>
  <Application>Microsoft Macintosh PowerPoint</Application>
  <PresentationFormat>On-screen Show (16:9)</PresentationFormat>
  <Paragraphs>2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16</cp:revision>
  <dcterms:created xsi:type="dcterms:W3CDTF">2023-11-15T12:59:14Z</dcterms:created>
  <dcterms:modified xsi:type="dcterms:W3CDTF">2023-11-15T16:53:09Z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0x0101006AA328733BB1394791040AF2AA01BDB6</vt:lpwstr>
  </property>
</Properties>
</file>